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9643"/>
    <a:srgbClr val="160F1D"/>
    <a:srgbClr val="2C3F4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6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media2.m4a>
</file>

<file path=ppt/media/media3.m4a>
</file>

<file path=ppt/media/media4.m4a>
</file>

<file path=ppt/media/media5.m4a>
</file>

<file path=ppt/media/media6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AA78B-E148-8497-3312-A3E15D40C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DC51B6-E417-0C8E-A1CC-1F376E9365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4EB53-7497-4D22-2F78-DF45EC96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D8C38-F5BE-4B85-48CE-910C2CA56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738D9-E256-3B26-AE1F-147920E6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9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DC2D-D9C6-5DA6-DD9A-AA2C139E8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865C8-C3CB-9755-382D-B4B1599366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42E53-E335-8616-BC7E-3C6F7F43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AE202-A735-B0FD-1899-5D830C1FB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2E2AE-A2AD-E7C1-C9DC-069F2448A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3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2F5B05-FA68-640C-4EC9-D408916403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EBBA7-6C68-696E-FF2A-F9539C402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4E1FF-DF1F-9DFA-2117-A0B006FC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9775F-9B65-9A42-26D8-FF9024DA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D84AB-1D4D-9DA8-19BE-B3163280D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6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44D8D-59CE-929D-4DA0-7DC630BB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F093D-AAFD-6BA6-11D2-95BBFDF2C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482A-5F98-09E7-7DB3-D65D0293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CDDD-844A-DDD1-3E1D-38DD1963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F96D8-03D5-5F57-C1D2-E027B61F4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7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4976-5CA0-A7F0-4006-428DFA7D4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7F5A9-8420-6D4E-18AD-0048CA3C0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164CA-7C00-B61F-B8AB-23D113D28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D32C6-9B43-3EDA-8747-6BD0D4E5F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F48EB-25DE-AD98-4374-F911509D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6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1161F-72E4-E101-C8A5-41D86707E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A765B-E6EE-64FB-AA65-EEC52744C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A576B-C584-E515-E688-BA80386E9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B595B4-F57C-4A7D-A3B7-5AE5CCA9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81C342-C593-C25B-B7C2-C10E98AD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B48EE-BA61-4E08-9FA0-E3730583B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39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BF70A-754C-D10B-FCCA-FBCDD1ABF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251E2-6C62-DA69-5BE8-8F15F4D88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A27FC-5029-EAB9-32D2-F23BFF6B4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4DAA07-8377-09A4-D4A9-F02D4EBCE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8165C1-C864-6EA0-F30F-FE17924FF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DF2F55-E940-816A-89B9-6E26D46F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02671D-86A4-4C0D-78AF-AF5BE0D8B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A30D4-B373-8F71-0490-009F4479E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25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DD37-0742-3879-87A8-F5171FBA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3A935F-BB33-10EB-3AD9-CFE05896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4D5821-7A41-AFF4-304C-7613C87B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04397-88A6-253B-551C-B20377B4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6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94D31A-9F82-3932-D62E-677BA145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A61307-DE96-6560-B76E-CAFCD06D6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7DE47-3CEF-3321-39CA-50531D988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02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6D56A-DD15-76E6-2735-97D0AC5E9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C1984-E2B8-A654-2C89-0433C985A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32D892-D01C-F43C-6529-A569CBAB1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EF826-1E95-3B10-DB61-4A4B19AFD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1CB78-6579-9254-4017-D0A65ED8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D08F7-ED4D-31C8-1C66-5A2949F8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4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EC19C-CFF9-ADB4-D396-71659758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F3DC9-3E13-9BED-7AB9-5F25FCC6F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8425EE-ED03-F467-97A4-3E18F6CCE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717F8-52A8-35F0-E2F9-0E2EB13AF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366F3-EBD4-FA27-4CFE-69A9CAE9D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B69DE-DD90-45A5-C570-3DEC5CB6F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5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523576-EDC5-C5D2-CD0E-A56F3625C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BBFFD-3118-825E-EC6A-213CDF4E9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A1DD8-4CC0-0B0E-32D6-B5C867281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CE07E-FE06-4762-A158-FD5870812E9C}" type="datetimeFigureOut">
              <a:rPr lang="en-US" smtClean="0"/>
              <a:t>1/24/2024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CB236-1E15-4664-A614-C77224000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8203C-D6BB-EFD8-D2BC-51BB8B8AE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F3AF6-DB2A-4DFA-A0A5-A984C5D3D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0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hyperlink" Target="mailto:Muhammad.salman10@law.ac.uk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>
            <a:extLst>
              <a:ext uri="{FF2B5EF4-FFF2-40B4-BE49-F238E27FC236}">
                <a16:creationId xmlns:a16="http://schemas.microsoft.com/office/drawing/2014/main" id="{62698D5F-90C0-144A-D564-FC333CDCBE2C}"/>
              </a:ext>
            </a:extLst>
          </p:cNvPr>
          <p:cNvSpPr/>
          <p:nvPr/>
        </p:nvSpPr>
        <p:spPr>
          <a:xfrm>
            <a:off x="0" y="401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19" name="Image 0" descr="preencoded.png">
            <a:extLst>
              <a:ext uri="{FF2B5EF4-FFF2-40B4-BE49-F238E27FC236}">
                <a16:creationId xmlns:a16="http://schemas.microsoft.com/office/drawing/2014/main" id="{8B71C958-7859-1351-3769-01A0CD5F9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030"/>
            <a:ext cx="12192000" cy="68580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77AAE23D-A255-E163-27A1-4D1756428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203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957B53-3F4C-2E33-DF78-52630161B806}"/>
              </a:ext>
            </a:extLst>
          </p:cNvPr>
          <p:cNvSpPr txBox="1"/>
          <p:nvPr/>
        </p:nvSpPr>
        <p:spPr>
          <a:xfrm>
            <a:off x="420806" y="3158922"/>
            <a:ext cx="5254388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MUHAMMAD SALMAN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2C3F4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 Passwor</a:t>
            </a:r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 Generator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 Line Application (Software Dev 01)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ID: 0384610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Muhammad.salman10@law.ac.uk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Supervisor</a:t>
            </a:r>
          </a:p>
          <a:p>
            <a:r>
              <a:rPr lang="en-US" sz="2000" dirty="0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Oluwole </a:t>
            </a:r>
            <a:r>
              <a:rPr lang="en-US" sz="2000" dirty="0" err="1">
                <a:solidFill>
                  <a:srgbClr val="2C3F4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Ajala</a:t>
            </a:r>
            <a:endParaRPr lang="en-US" sz="2000" dirty="0">
              <a:solidFill>
                <a:srgbClr val="2C3F4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287193-EBFB-D845-CB0E-BDFF425014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102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pic>
        <p:nvPicPr>
          <p:cNvPr id="2" name="My Introduction">
            <a:hlinkClick r:id="" action="ppaction://media"/>
            <a:extLst>
              <a:ext uri="{FF2B5EF4-FFF2-40B4-BE49-F238E27FC236}">
                <a16:creationId xmlns:a16="http://schemas.microsoft.com/office/drawing/2014/main" id="{77629637-2648-3DC2-F6AE-5CF2D5916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54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61"/>
    </mc:Choice>
    <mc:Fallback>
      <p:transition spd="slow" advTm="37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776726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Password Generator Command Line Application Presentation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 to generate strong passwords with customizable options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and not easy to break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71BA01E0-E372-B8B3-3DD9-DD1C6F4615AE}"/>
              </a:ext>
            </a:extLst>
          </p:cNvPr>
          <p:cNvSpPr/>
          <p:nvPr/>
        </p:nvSpPr>
        <p:spPr>
          <a:xfrm>
            <a:off x="1159687" y="3236929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Key Features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command line interface Customizable password length, symbols, and numbers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Two password generation options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ordinary and Mixed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ntro &amp; Key Features">
            <a:hlinkClick r:id="" action="ppaction://media"/>
            <a:extLst>
              <a:ext uri="{FF2B5EF4-FFF2-40B4-BE49-F238E27FC236}">
                <a16:creationId xmlns:a16="http://schemas.microsoft.com/office/drawing/2014/main" id="{685C3505-B61D-90CD-B589-4F5C135E02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04181"/>
      </p:ext>
    </p:extLst>
  </p:cSld>
  <p:clrMapOvr>
    <a:masterClrMapping/>
  </p:clrMapOvr>
  <p:transition spd="slow" advTm="6688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668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1589526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Functionality Overview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the Random module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Defining character sets Letters, numbers,  symbols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 for password settings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n-N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nr_letters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n-N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nr_symbols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nn-N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nr_numbers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Functionality Overview">
            <a:hlinkClick r:id="" action="ppaction://media"/>
            <a:extLst>
              <a:ext uri="{FF2B5EF4-FFF2-40B4-BE49-F238E27FC236}">
                <a16:creationId xmlns:a16="http://schemas.microsoft.com/office/drawing/2014/main" id="{D9267E5C-4A47-4EAE-3344-2DC1E18A46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04704"/>
      </p:ext>
    </p:extLst>
  </p:cSld>
  <p:clrMapOvr>
    <a:masterClrMapping/>
  </p:clrMapOvr>
  <p:transition spd="slow" advTm="8334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833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1473413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Ordinary Password Generation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Sequentially generates a password with characters in the specified order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bZIaeiLqqM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)**%&amp;28659254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arrange form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Symbol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Digits 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Ordinary Pass Gen">
            <a:hlinkClick r:id="" action="ppaction://media"/>
            <a:extLst>
              <a:ext uri="{FF2B5EF4-FFF2-40B4-BE49-F238E27FC236}">
                <a16:creationId xmlns:a16="http://schemas.microsoft.com/office/drawing/2014/main" id="{61CE912A-FEA8-E6BE-A00B-34C581C61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281394"/>
      </p:ext>
    </p:extLst>
  </p:cSld>
  <p:clrMapOvr>
    <a:masterClrMapping/>
  </p:clrMapOvr>
  <p:transition spd="slow" advTm="7106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71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1662098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Mixed Password Generation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Creates a password list, shuffles it randomly, and forms the final shuffled password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9**7KKK6QJbnS&amp;6U69*42W!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in arranged form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Shuffled format as above</a:t>
            </a:r>
          </a:p>
        </p:txBody>
      </p:sp>
      <p:pic>
        <p:nvPicPr>
          <p:cNvPr id="2" name="Mixed Pass Gen">
            <a:hlinkClick r:id="" action="ppaction://media"/>
            <a:extLst>
              <a:ext uri="{FF2B5EF4-FFF2-40B4-BE49-F238E27FC236}">
                <a16:creationId xmlns:a16="http://schemas.microsoft.com/office/drawing/2014/main" id="{A86908A2-55DB-1542-9A01-411A9C5B6D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092116"/>
      </p:ext>
    </p:extLst>
  </p:cSld>
  <p:clrMapOvr>
    <a:masterClrMapping/>
  </p:clrMapOvr>
  <p:transition spd="slow" advTm="7493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749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907352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User Interaction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loop for user interaction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Menu to select password type  to generate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validation for user selections</a:t>
            </a:r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F56DED11-28C8-1910-4F00-D63A78D9B885}"/>
              </a:ext>
            </a:extLst>
          </p:cNvPr>
          <p:cNvSpPr/>
          <p:nvPr/>
        </p:nvSpPr>
        <p:spPr>
          <a:xfrm>
            <a:off x="1166945" y="3309466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Error Control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Invalid input. Kindly enter a positive figure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error when wrong input entered</a:t>
            </a:r>
          </a:p>
        </p:txBody>
      </p:sp>
      <p:pic>
        <p:nvPicPr>
          <p:cNvPr id="5" name="User interaction">
            <a:hlinkClick r:id="" action="ppaction://media"/>
            <a:extLst>
              <a:ext uri="{FF2B5EF4-FFF2-40B4-BE49-F238E27FC236}">
                <a16:creationId xmlns:a16="http://schemas.microsoft.com/office/drawing/2014/main" id="{F7417E6D-7BFF-3E9F-19AA-8039D4D9BB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177355"/>
      </p:ext>
    </p:extLst>
  </p:cSld>
  <p:clrMapOvr>
    <a:masterClrMapping/>
  </p:clrMapOvr>
  <p:transition spd="slow" advTm="8786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7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514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776726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Challenges Faced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Making the application as per assessment criteria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thinking and complaining to the application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Fixing the error and receive error free outcome</a:t>
            </a:r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1BBAF061-CED4-05EB-A2E4-583D3E55A5EC}"/>
              </a:ext>
            </a:extLst>
          </p:cNvPr>
          <p:cNvSpPr/>
          <p:nvPr/>
        </p:nvSpPr>
        <p:spPr>
          <a:xfrm>
            <a:off x="1159687" y="3429000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Problem-Solving Approach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 user problem just by typing simple commands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the ordinary or mixed password less than a minute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social media account etc.</a:t>
            </a:r>
          </a:p>
        </p:txBody>
      </p:sp>
      <p:pic>
        <p:nvPicPr>
          <p:cNvPr id="4" name="Cahallenges">
            <a:hlinkClick r:id="" action="ppaction://media"/>
            <a:extLst>
              <a:ext uri="{FF2B5EF4-FFF2-40B4-BE49-F238E27FC236}">
                <a16:creationId xmlns:a16="http://schemas.microsoft.com/office/drawing/2014/main" id="{D4457921-66E7-B2EA-BDFC-5BD758C34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23981"/>
      </p:ext>
    </p:extLst>
  </p:cSld>
  <p:clrMapOvr>
    <a:masterClrMapping/>
  </p:clrMapOvr>
  <p:transition spd="slow" advTm="10048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1004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0">
            <a:extLst>
              <a:ext uri="{FF2B5EF4-FFF2-40B4-BE49-F238E27FC236}">
                <a16:creationId xmlns:a16="http://schemas.microsoft.com/office/drawing/2014/main" id="{54708E75-8F8F-BDAF-BDE9-F3D1E22011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BCB6"/>
          </a:solidFill>
          <a:ln/>
        </p:spPr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0C9ADCD-AD0C-595B-2A31-2E79DF6D9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7E7E3888-B27D-0211-D883-5877AA963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DCB5C6EE-6F4B-409A-8CFE-56746E0924CF}"/>
              </a:ext>
            </a:extLst>
          </p:cNvPr>
          <p:cNvSpPr/>
          <p:nvPr/>
        </p:nvSpPr>
        <p:spPr>
          <a:xfrm>
            <a:off x="1159688" y="776726"/>
            <a:ext cx="75772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Conclusion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Python Password Generator command line application provides a simple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effective way to generate strong passwords.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Customizable options  to meet individual user preferences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 or feedback? Feel free to ask!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24891D-8EAD-81A8-74F5-A42CF7D5A6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492" y="4223350"/>
            <a:ext cx="2711399" cy="2083259"/>
          </a:xfrm>
          <a:prstGeom prst="rect">
            <a:avLst/>
          </a:prstGeom>
        </p:spPr>
      </p:pic>
      <p:pic>
        <p:nvPicPr>
          <p:cNvPr id="2" name="Conclusion">
            <a:hlinkClick r:id="" action="ppaction://media"/>
            <a:extLst>
              <a:ext uri="{FF2B5EF4-FFF2-40B4-BE49-F238E27FC236}">
                <a16:creationId xmlns:a16="http://schemas.microsoft.com/office/drawing/2014/main" id="{D7A9EF31-4DB4-0A3D-B2DA-3A3A3DBBDC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47890"/>
      </p:ext>
    </p:extLst>
  </p:cSld>
  <p:clrMapOvr>
    <a:masterClrMapping/>
  </p:clrMapOvr>
  <p:transition spd="slow" advTm="6155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615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278</Words>
  <Application>Microsoft Office PowerPoint</Application>
  <PresentationFormat>Widescreen</PresentationFormat>
  <Paragraphs>56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Sahil khan khalilX</dc:creator>
  <cp:lastModifiedBy>Sahil khan khalilX</cp:lastModifiedBy>
  <cp:revision>69</cp:revision>
  <dcterms:created xsi:type="dcterms:W3CDTF">2024-01-09T19:34:27Z</dcterms:created>
  <dcterms:modified xsi:type="dcterms:W3CDTF">2024-01-24T17:48:59Z</dcterms:modified>
</cp:coreProperties>
</file>

<file path=docProps/thumbnail.jpeg>
</file>